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515"/>
    <a:srgbClr val="000000"/>
    <a:srgbClr val="FEEE1A"/>
    <a:srgbClr val="1299FF"/>
    <a:srgbClr val="66CCFF"/>
    <a:srgbClr val="EFF8FF"/>
    <a:srgbClr val="003366"/>
    <a:srgbClr val="0099FF"/>
    <a:srgbClr val="FF999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00" d="100"/>
          <a:sy n="100" d="100"/>
        </p:scale>
        <p:origin x="1086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sp>
        <p:nvSpPr>
          <p:cNvPr id="20" name="Rechthoek 19"/>
          <p:cNvSpPr/>
          <p:nvPr userDrawn="1"/>
        </p:nvSpPr>
        <p:spPr>
          <a:xfrm>
            <a:off x="1" y="3879005"/>
            <a:ext cx="12192000" cy="2978995"/>
          </a:xfrm>
          <a:prstGeom prst="rect">
            <a:avLst/>
          </a:prstGeom>
          <a:solidFill>
            <a:srgbClr val="151515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21" name="Afbeelding 20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286" b="50399" l="9973" r="91931">
                        <a14:foregroundMark x1="15594" y1="40392" x2="15594" y2="40392"/>
                        <a14:foregroundMark x1="24932" y1="39956" x2="24932" y2="39956"/>
                        <a14:foregroundMark x1="53490" y1="39956" x2="53490" y2="39956"/>
                        <a14:foregroundMark x1="66274" y1="38216" x2="66274" y2="38216"/>
                        <a14:foregroundMark x1="71079" y1="37854" x2="71079" y2="37854"/>
                        <a14:foregroundMark x1="83590" y1="37273" x2="83590" y2="37273"/>
                        <a14:foregroundMark x1="91931" y1="35968" x2="91931" y2="35968"/>
                        <a14:foregroundMark x1="91568" y1="35170" x2="91568" y2="35170"/>
                        <a14:foregroundMark x1="51859" y1="33648" x2="51859" y2="33648"/>
                        <a14:foregroundMark x1="50680" y1="33720" x2="50680" y2="33720"/>
                        <a14:foregroundMark x1="46600" y1="33720" x2="46600" y2="33720"/>
                        <a14:foregroundMark x1="58658" y1="36693" x2="58658" y2="36693"/>
                        <a14:foregroundMark x1="38713" y1="47426" x2="38713" y2="47426"/>
                        <a14:foregroundMark x1="39257" y1="47788" x2="39257" y2="47788"/>
                      </a14:backgroundRemoval>
                    </a14:imgEffect>
                  </a14:imgLayer>
                </a14:imgProps>
              </a:ext>
            </a:extLst>
          </a:blip>
          <a:srcRect t="9838" b="45029"/>
          <a:stretch/>
        </p:blipFill>
        <p:spPr>
          <a:xfrm>
            <a:off x="5915998" y="3429000"/>
            <a:ext cx="5285991" cy="2982685"/>
          </a:xfrm>
          <a:prstGeom prst="rect">
            <a:avLst/>
          </a:prstGeom>
        </p:spPr>
      </p:pic>
      <p:sp>
        <p:nvSpPr>
          <p:cNvPr id="22" name="Rechthoekige driehoek 21"/>
          <p:cNvSpPr/>
          <p:nvPr userDrawn="1"/>
        </p:nvSpPr>
        <p:spPr>
          <a:xfrm flipH="1">
            <a:off x="5645994" y="6039029"/>
            <a:ext cx="6546005" cy="818971"/>
          </a:xfrm>
          <a:prstGeom prst="rtTriangle">
            <a:avLst/>
          </a:prstGeom>
          <a:solidFill>
            <a:srgbClr val="FEEE1A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3" name="Rechthoekige driehoek 22"/>
          <p:cNvSpPr/>
          <p:nvPr userDrawn="1"/>
        </p:nvSpPr>
        <p:spPr>
          <a:xfrm flipV="1">
            <a:off x="-21789" y="3879004"/>
            <a:ext cx="5217779" cy="630007"/>
          </a:xfrm>
          <a:prstGeom prst="rtTriangle">
            <a:avLst/>
          </a:prstGeom>
          <a:solidFill>
            <a:srgbClr val="FEEE1A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21012212">
            <a:off x="885929" y="4581204"/>
            <a:ext cx="5219270" cy="16225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coding</a:t>
            </a:r>
            <a:r>
              <a:rPr lang="nl-BE" dirty="0"/>
              <a:t> </a:t>
            </a:r>
            <a:r>
              <a:rPr lang="nl-BE" dirty="0" err="1"/>
              <a:t>tutorials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4294967295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10332</TotalTime>
  <Words>4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Lua coding tutorials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Family Van de Velde</cp:lastModifiedBy>
  <cp:revision>443</cp:revision>
  <dcterms:created xsi:type="dcterms:W3CDTF">2016-04-14T07:37:30Z</dcterms:created>
  <dcterms:modified xsi:type="dcterms:W3CDTF">2017-05-03T13:43:55Z</dcterms:modified>
</cp:coreProperties>
</file>

<file path=docProps/thumbnail.jpeg>
</file>